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3" r:id="rId9"/>
    <p:sldId id="271" r:id="rId10"/>
    <p:sldId id="270" r:id="rId11"/>
    <p:sldId id="264" r:id="rId12"/>
    <p:sldId id="266" r:id="rId13"/>
    <p:sldId id="268" r:id="rId14"/>
    <p:sldId id="273" r:id="rId15"/>
  </p:sldIdLst>
  <p:sldSz cx="12192000" cy="6858000"/>
  <p:notesSz cx="6858000" cy="9144000"/>
  <p:embeddedFontLst>
    <p:embeddedFont>
      <p:font typeface="G마켓 산스 TTF Bold" panose="02000000000000000000" pitchFamily="2" charset="-127"/>
      <p:bold r:id="rId16"/>
    </p:embeddedFont>
    <p:embeddedFont>
      <p:font typeface="G마켓 산스 TTF Light" panose="02000000000000000000" pitchFamily="2" charset="-127"/>
      <p:regular r:id="rId17"/>
    </p:embeddedFont>
    <p:embeddedFont>
      <p:font typeface="G마켓 산스 TTF Medium" panose="02000000000000000000" pitchFamily="2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344"/>
    <a:srgbClr val="01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6A184-A4E2-4942-BA79-187383D4ABC2}" v="248" dt="2023-07-20T03:57:00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원준" userId="4a5661ee-432d-4fcb-9433-9b4cead48b6e" providerId="ADAL" clId="{2596A184-A4E2-4942-BA79-187383D4ABC2}"/>
    <pc:docChg chg="undo redo custSel addSld delSld modSld sldOrd">
      <pc:chgData name="정원준" userId="4a5661ee-432d-4fcb-9433-9b4cead48b6e" providerId="ADAL" clId="{2596A184-A4E2-4942-BA79-187383D4ABC2}" dt="2023-07-20T03:57:00.652" v="4545"/>
      <pc:docMkLst>
        <pc:docMk/>
      </pc:docMkLst>
      <pc:sldChg chg="addSp delSp modSp new mod">
        <pc:chgData name="정원준" userId="4a5661ee-432d-4fcb-9433-9b4cead48b6e" providerId="ADAL" clId="{2596A184-A4E2-4942-BA79-187383D4ABC2}" dt="2023-07-20T03:57:00.652" v="4545"/>
        <pc:sldMkLst>
          <pc:docMk/>
          <pc:sldMk cId="2597941810" sldId="256"/>
        </pc:sldMkLst>
        <pc:spChg chg="del">
          <ac:chgData name="정원준" userId="4a5661ee-432d-4fcb-9433-9b4cead48b6e" providerId="ADAL" clId="{2596A184-A4E2-4942-BA79-187383D4ABC2}" dt="2023-07-19T15:50:19.478" v="1" actId="478"/>
          <ac:spMkLst>
            <pc:docMk/>
            <pc:sldMk cId="2597941810" sldId="256"/>
            <ac:spMk id="2" creationId="{7A17CDC1-724B-D82C-0E2D-0CB17B7E3CA0}"/>
          </ac:spMkLst>
        </pc:spChg>
        <pc:spChg chg="del">
          <ac:chgData name="정원준" userId="4a5661ee-432d-4fcb-9433-9b4cead48b6e" providerId="ADAL" clId="{2596A184-A4E2-4942-BA79-187383D4ABC2}" dt="2023-07-19T15:50:19.478" v="1" actId="478"/>
          <ac:spMkLst>
            <pc:docMk/>
            <pc:sldMk cId="2597941810" sldId="256"/>
            <ac:spMk id="3" creationId="{4C47CF2B-B25D-4C58-0F15-CF5F557245C1}"/>
          </ac:spMkLst>
        </pc:spChg>
        <pc:spChg chg="add mod">
          <ac:chgData name="정원준" userId="4a5661ee-432d-4fcb-9433-9b4cead48b6e" providerId="ADAL" clId="{2596A184-A4E2-4942-BA79-187383D4ABC2}" dt="2023-07-20T03:57:00.652" v="4545"/>
          <ac:spMkLst>
            <pc:docMk/>
            <pc:sldMk cId="2597941810" sldId="256"/>
            <ac:spMk id="4" creationId="{260699BC-EFE0-085A-3B54-ABB8C039BE82}"/>
          </ac:spMkLst>
        </pc:spChg>
        <pc:spChg chg="add mod">
          <ac:chgData name="정원준" userId="4a5661ee-432d-4fcb-9433-9b4cead48b6e" providerId="ADAL" clId="{2596A184-A4E2-4942-BA79-187383D4ABC2}" dt="2023-07-19T15:52:20.161" v="113" actId="164"/>
          <ac:spMkLst>
            <pc:docMk/>
            <pc:sldMk cId="2597941810" sldId="256"/>
            <ac:spMk id="5" creationId="{92ACCFE4-BF3B-612C-F887-9542D437DCDC}"/>
          </ac:spMkLst>
        </pc:spChg>
        <pc:spChg chg="add mod">
          <ac:chgData name="정원준" userId="4a5661ee-432d-4fcb-9433-9b4cead48b6e" providerId="ADAL" clId="{2596A184-A4E2-4942-BA79-187383D4ABC2}" dt="2023-07-19T15:52:57.094" v="199" actId="2711"/>
          <ac:spMkLst>
            <pc:docMk/>
            <pc:sldMk cId="2597941810" sldId="256"/>
            <ac:spMk id="7" creationId="{D8C4884A-71E1-4F40-C5EE-66DA092A2DC3}"/>
          </ac:spMkLst>
        </pc:spChg>
        <pc:grpChg chg="add mod">
          <ac:chgData name="정원준" userId="4a5661ee-432d-4fcb-9433-9b4cead48b6e" providerId="ADAL" clId="{2596A184-A4E2-4942-BA79-187383D4ABC2}" dt="2023-07-19T15:52:23.607" v="114" actId="1076"/>
          <ac:grpSpMkLst>
            <pc:docMk/>
            <pc:sldMk cId="2597941810" sldId="256"/>
            <ac:grpSpMk id="6" creationId="{B3732684-A3A4-D6C2-6BB9-367C70D76E64}"/>
          </ac:grpSpMkLst>
        </pc:grpChg>
      </pc:sldChg>
      <pc:sldChg chg="addSp delSp modSp new mod modAnim">
        <pc:chgData name="정원준" userId="4a5661ee-432d-4fcb-9433-9b4cead48b6e" providerId="ADAL" clId="{2596A184-A4E2-4942-BA79-187383D4ABC2}" dt="2023-07-19T15:59:59.456" v="565" actId="208"/>
        <pc:sldMkLst>
          <pc:docMk/>
          <pc:sldMk cId="397653488" sldId="257"/>
        </pc:sldMkLst>
        <pc:spChg chg="add mod">
          <ac:chgData name="정원준" userId="4a5661ee-432d-4fcb-9433-9b4cead48b6e" providerId="ADAL" clId="{2596A184-A4E2-4942-BA79-187383D4ABC2}" dt="2023-07-19T15:55:28.968" v="282" actId="164"/>
          <ac:spMkLst>
            <pc:docMk/>
            <pc:sldMk cId="397653488" sldId="257"/>
            <ac:spMk id="2" creationId="{F97868B0-A8E1-22A7-67B2-ABBCCE11D2CB}"/>
          </ac:spMkLst>
        </pc:spChg>
        <pc:spChg chg="add mod ord">
          <ac:chgData name="정원준" userId="4a5661ee-432d-4fcb-9433-9b4cead48b6e" providerId="ADAL" clId="{2596A184-A4E2-4942-BA79-187383D4ABC2}" dt="2023-07-19T15:55:28.968" v="282" actId="164"/>
          <ac:spMkLst>
            <pc:docMk/>
            <pc:sldMk cId="397653488" sldId="257"/>
            <ac:spMk id="3" creationId="{57A60862-2D88-3175-766A-00C72FA79FC1}"/>
          </ac:spMkLst>
        </pc:spChg>
        <pc:spChg chg="add mod">
          <ac:chgData name="정원준" userId="4a5661ee-432d-4fcb-9433-9b4cead48b6e" providerId="ADAL" clId="{2596A184-A4E2-4942-BA79-187383D4ABC2}" dt="2023-07-19T15:58:22.588" v="539" actId="1076"/>
          <ac:spMkLst>
            <pc:docMk/>
            <pc:sldMk cId="397653488" sldId="257"/>
            <ac:spMk id="7" creationId="{AD5FB007-D809-7ED7-AA13-17A716CBD9B1}"/>
          </ac:spMkLst>
        </pc:spChg>
        <pc:spChg chg="add del mod">
          <ac:chgData name="정원준" userId="4a5661ee-432d-4fcb-9433-9b4cead48b6e" providerId="ADAL" clId="{2596A184-A4E2-4942-BA79-187383D4ABC2}" dt="2023-07-19T15:57:52.635" v="533"/>
          <ac:spMkLst>
            <pc:docMk/>
            <pc:sldMk cId="397653488" sldId="257"/>
            <ac:spMk id="8" creationId="{D7734487-F678-6FCF-BB9D-70B829EA488A}"/>
          </ac:spMkLst>
        </pc:spChg>
        <pc:spChg chg="add mod">
          <ac:chgData name="정원준" userId="4a5661ee-432d-4fcb-9433-9b4cead48b6e" providerId="ADAL" clId="{2596A184-A4E2-4942-BA79-187383D4ABC2}" dt="2023-07-19T15:58:51.182" v="550" actId="1076"/>
          <ac:spMkLst>
            <pc:docMk/>
            <pc:sldMk cId="397653488" sldId="257"/>
            <ac:spMk id="10" creationId="{67D15326-991F-F91A-570F-BEF52BAD65DF}"/>
          </ac:spMkLst>
        </pc:spChg>
        <pc:spChg chg="add mod">
          <ac:chgData name="정원준" userId="4a5661ee-432d-4fcb-9433-9b4cead48b6e" providerId="ADAL" clId="{2596A184-A4E2-4942-BA79-187383D4ABC2}" dt="2023-07-19T15:59:59.456" v="565" actId="208"/>
          <ac:spMkLst>
            <pc:docMk/>
            <pc:sldMk cId="397653488" sldId="257"/>
            <ac:spMk id="11" creationId="{3A242896-5AE6-8884-E9F6-4BD5AB50ED4B}"/>
          </ac:spMkLst>
        </pc:spChg>
        <pc:grpChg chg="add del mod">
          <ac:chgData name="정원준" userId="4a5661ee-432d-4fcb-9433-9b4cead48b6e" providerId="ADAL" clId="{2596A184-A4E2-4942-BA79-187383D4ABC2}" dt="2023-07-19T15:56:35.581" v="528" actId="478"/>
          <ac:grpSpMkLst>
            <pc:docMk/>
            <pc:sldMk cId="397653488" sldId="257"/>
            <ac:grpSpMk id="6" creationId="{62A47757-A930-C087-625C-52724A3E4E53}"/>
          </ac:grpSpMkLst>
        </pc:grpChg>
        <pc:picChg chg="add del mod">
          <ac:chgData name="정원준" userId="4a5661ee-432d-4fcb-9433-9b4cead48b6e" providerId="ADAL" clId="{2596A184-A4E2-4942-BA79-187383D4ABC2}" dt="2023-07-19T15:55:03.672" v="262" actId="478"/>
          <ac:picMkLst>
            <pc:docMk/>
            <pc:sldMk cId="397653488" sldId="257"/>
            <ac:picMk id="5" creationId="{D6A9C94B-A2E7-5928-98C7-3B9B986C26C1}"/>
          </ac:picMkLst>
        </pc:picChg>
      </pc:sldChg>
      <pc:sldChg chg="addSp delSp modSp add mod delAnim">
        <pc:chgData name="정원준" userId="4a5661ee-432d-4fcb-9433-9b4cead48b6e" providerId="ADAL" clId="{2596A184-A4E2-4942-BA79-187383D4ABC2}" dt="2023-07-19T16:10:39.437" v="673" actId="2711"/>
        <pc:sldMkLst>
          <pc:docMk/>
          <pc:sldMk cId="125605951" sldId="258"/>
        </pc:sldMkLst>
        <pc:spChg chg="del">
          <ac:chgData name="정원준" userId="4a5661ee-432d-4fcb-9433-9b4cead48b6e" providerId="ADAL" clId="{2596A184-A4E2-4942-BA79-187383D4ABC2}" dt="2023-07-19T16:00:14.478" v="567" actId="478"/>
          <ac:spMkLst>
            <pc:docMk/>
            <pc:sldMk cId="125605951" sldId="258"/>
            <ac:spMk id="10" creationId="{67D15326-991F-F91A-570F-BEF52BAD65DF}"/>
          </ac:spMkLst>
        </pc:spChg>
        <pc:spChg chg="del">
          <ac:chgData name="정원준" userId="4a5661ee-432d-4fcb-9433-9b4cead48b6e" providerId="ADAL" clId="{2596A184-A4E2-4942-BA79-187383D4ABC2}" dt="2023-07-19T16:00:16.862" v="568" actId="478"/>
          <ac:spMkLst>
            <pc:docMk/>
            <pc:sldMk cId="125605951" sldId="258"/>
            <ac:spMk id="11" creationId="{3A242896-5AE6-8884-E9F6-4BD5AB50ED4B}"/>
          </ac:spMkLst>
        </pc:spChg>
        <pc:spChg chg="add mod">
          <ac:chgData name="정원준" userId="4a5661ee-432d-4fcb-9433-9b4cead48b6e" providerId="ADAL" clId="{2596A184-A4E2-4942-BA79-187383D4ABC2}" dt="2023-07-19T16:10:39.437" v="673" actId="2711"/>
          <ac:spMkLst>
            <pc:docMk/>
            <pc:sldMk cId="125605951" sldId="258"/>
            <ac:spMk id="12" creationId="{C8F421D5-B85E-A2B0-3797-27518D82C2C1}"/>
          </ac:spMkLst>
        </pc:spChg>
        <pc:grpChg chg="add mod">
          <ac:chgData name="정원준" userId="4a5661ee-432d-4fcb-9433-9b4cead48b6e" providerId="ADAL" clId="{2596A184-A4E2-4942-BA79-187383D4ABC2}" dt="2023-07-19T16:05:28.082" v="597" actId="1076"/>
          <ac:grpSpMkLst>
            <pc:docMk/>
            <pc:sldMk cId="125605951" sldId="258"/>
            <ac:grpSpMk id="9" creationId="{D7D28711-E313-2DF6-B6C8-DDC3FA199DC6}"/>
          </ac:grpSpMkLst>
        </pc:grpChg>
        <pc:picChg chg="add mod">
          <ac:chgData name="정원준" userId="4a5661ee-432d-4fcb-9433-9b4cead48b6e" providerId="ADAL" clId="{2596A184-A4E2-4942-BA79-187383D4ABC2}" dt="2023-07-19T16:05:26.031" v="596" actId="164"/>
          <ac:picMkLst>
            <pc:docMk/>
            <pc:sldMk cId="125605951" sldId="258"/>
            <ac:picMk id="3" creationId="{B91C3F53-1B2A-29C1-0BC9-AD4D57419E82}"/>
          </ac:picMkLst>
        </pc:picChg>
        <pc:picChg chg="add mod">
          <ac:chgData name="정원준" userId="4a5661ee-432d-4fcb-9433-9b4cead48b6e" providerId="ADAL" clId="{2596A184-A4E2-4942-BA79-187383D4ABC2}" dt="2023-07-19T16:05:26.031" v="596" actId="164"/>
          <ac:picMkLst>
            <pc:docMk/>
            <pc:sldMk cId="125605951" sldId="258"/>
            <ac:picMk id="5" creationId="{40F8DFB7-71A0-7C6C-1BAC-9E8A5BBEBAB1}"/>
          </ac:picMkLst>
        </pc:picChg>
        <pc:picChg chg="add mod">
          <ac:chgData name="정원준" userId="4a5661ee-432d-4fcb-9433-9b4cead48b6e" providerId="ADAL" clId="{2596A184-A4E2-4942-BA79-187383D4ABC2}" dt="2023-07-19T16:05:26.031" v="596" actId="164"/>
          <ac:picMkLst>
            <pc:docMk/>
            <pc:sldMk cId="125605951" sldId="258"/>
            <ac:picMk id="8" creationId="{856CB69E-B136-B5B4-CBC6-7AD72BB2298F}"/>
          </ac:picMkLst>
        </pc:picChg>
      </pc:sldChg>
      <pc:sldChg chg="addSp delSp modSp add mod">
        <pc:chgData name="정원준" userId="4a5661ee-432d-4fcb-9433-9b4cead48b6e" providerId="ADAL" clId="{2596A184-A4E2-4942-BA79-187383D4ABC2}" dt="2023-07-19T16:10:01.753" v="630" actId="1076"/>
        <pc:sldMkLst>
          <pc:docMk/>
          <pc:sldMk cId="1222608237" sldId="259"/>
        </pc:sldMkLst>
        <pc:grpChg chg="del">
          <ac:chgData name="정원준" userId="4a5661ee-432d-4fcb-9433-9b4cead48b6e" providerId="ADAL" clId="{2596A184-A4E2-4942-BA79-187383D4ABC2}" dt="2023-07-19T16:05:33.726" v="599" actId="478"/>
          <ac:grpSpMkLst>
            <pc:docMk/>
            <pc:sldMk cId="1222608237" sldId="259"/>
            <ac:grpSpMk id="9" creationId="{D7D28711-E313-2DF6-B6C8-DDC3FA199DC6}"/>
          </ac:grpSpMkLst>
        </pc:grpChg>
        <pc:picChg chg="add mod">
          <ac:chgData name="정원준" userId="4a5661ee-432d-4fcb-9433-9b4cead48b6e" providerId="ADAL" clId="{2596A184-A4E2-4942-BA79-187383D4ABC2}" dt="2023-07-19T16:10:00.730" v="629" actId="1076"/>
          <ac:picMkLst>
            <pc:docMk/>
            <pc:sldMk cId="1222608237" sldId="259"/>
            <ac:picMk id="4" creationId="{0A01CC86-2BFF-ECCB-2921-E16DE667CD11}"/>
          </ac:picMkLst>
        </pc:picChg>
        <pc:picChg chg="add mod">
          <ac:chgData name="정원준" userId="4a5661ee-432d-4fcb-9433-9b4cead48b6e" providerId="ADAL" clId="{2596A184-A4E2-4942-BA79-187383D4ABC2}" dt="2023-07-19T16:10:01.753" v="630" actId="1076"/>
          <ac:picMkLst>
            <pc:docMk/>
            <pc:sldMk cId="1222608237" sldId="259"/>
            <ac:picMk id="10" creationId="{C38CC7C6-641F-64C9-B582-4AA88A82BBFC}"/>
          </ac:picMkLst>
        </pc:picChg>
        <pc:picChg chg="add del mod">
          <ac:chgData name="정원준" userId="4a5661ee-432d-4fcb-9433-9b4cead48b6e" providerId="ADAL" clId="{2596A184-A4E2-4942-BA79-187383D4ABC2}" dt="2023-07-19T16:09:57.152" v="626" actId="478"/>
          <ac:picMkLst>
            <pc:docMk/>
            <pc:sldMk cId="1222608237" sldId="259"/>
            <ac:picMk id="1026" creationId="{57D19261-8CCD-400B-6BDD-467BC00898CD}"/>
          </ac:picMkLst>
        </pc:picChg>
      </pc:sldChg>
      <pc:sldChg chg="addSp delSp modSp add mod">
        <pc:chgData name="정원준" userId="4a5661ee-432d-4fcb-9433-9b4cead48b6e" providerId="ADAL" clId="{2596A184-A4E2-4942-BA79-187383D4ABC2}" dt="2023-07-19T16:12:17.512" v="758" actId="1076"/>
        <pc:sldMkLst>
          <pc:docMk/>
          <pc:sldMk cId="2911152367" sldId="260"/>
        </pc:sldMkLst>
        <pc:spChg chg="add mod">
          <ac:chgData name="정원준" userId="4a5661ee-432d-4fcb-9433-9b4cead48b6e" providerId="ADAL" clId="{2596A184-A4E2-4942-BA79-187383D4ABC2}" dt="2023-07-19T16:12:17.512" v="758" actId="1076"/>
          <ac:spMkLst>
            <pc:docMk/>
            <pc:sldMk cId="2911152367" sldId="260"/>
            <ac:spMk id="5" creationId="{BB4466F2-5ECE-8F9B-16D8-395085C5BF3F}"/>
          </ac:spMkLst>
        </pc:spChg>
        <pc:spChg chg="mod">
          <ac:chgData name="정원준" userId="4a5661ee-432d-4fcb-9433-9b4cead48b6e" providerId="ADAL" clId="{2596A184-A4E2-4942-BA79-187383D4ABC2}" dt="2023-07-19T16:11:13.128" v="740" actId="14100"/>
          <ac:spMkLst>
            <pc:docMk/>
            <pc:sldMk cId="2911152367" sldId="260"/>
            <ac:spMk id="7" creationId="{AD5FB007-D809-7ED7-AA13-17A716CBD9B1}"/>
          </ac:spMkLst>
        </pc:spChg>
        <pc:picChg chg="add mod">
          <ac:chgData name="정원준" userId="4a5661ee-432d-4fcb-9433-9b4cead48b6e" providerId="ADAL" clId="{2596A184-A4E2-4942-BA79-187383D4ABC2}" dt="2023-07-19T16:12:15.108" v="757" actId="1076"/>
          <ac:picMkLst>
            <pc:docMk/>
            <pc:sldMk cId="2911152367" sldId="260"/>
            <ac:picMk id="3" creationId="{6AA41D3A-4CAE-25F2-78BE-E12494AF9347}"/>
          </ac:picMkLst>
        </pc:picChg>
        <pc:picChg chg="del">
          <ac:chgData name="정원준" userId="4a5661ee-432d-4fcb-9433-9b4cead48b6e" providerId="ADAL" clId="{2596A184-A4E2-4942-BA79-187383D4ABC2}" dt="2023-07-19T16:11:15.717" v="742" actId="478"/>
          <ac:picMkLst>
            <pc:docMk/>
            <pc:sldMk cId="2911152367" sldId="260"/>
            <ac:picMk id="4" creationId="{0A01CC86-2BFF-ECCB-2921-E16DE667CD11}"/>
          </ac:picMkLst>
        </pc:picChg>
        <pc:picChg chg="del">
          <ac:chgData name="정원준" userId="4a5661ee-432d-4fcb-9433-9b4cead48b6e" providerId="ADAL" clId="{2596A184-A4E2-4942-BA79-187383D4ABC2}" dt="2023-07-19T16:11:14.753" v="741" actId="478"/>
          <ac:picMkLst>
            <pc:docMk/>
            <pc:sldMk cId="2911152367" sldId="260"/>
            <ac:picMk id="10" creationId="{C38CC7C6-641F-64C9-B582-4AA88A82BBFC}"/>
          </ac:picMkLst>
        </pc:picChg>
      </pc:sldChg>
      <pc:sldChg chg="addSp delSp modSp add mod">
        <pc:chgData name="정원준" userId="4a5661ee-432d-4fcb-9433-9b4cead48b6e" providerId="ADAL" clId="{2596A184-A4E2-4942-BA79-187383D4ABC2}" dt="2023-07-19T16:26:05.636" v="1440" actId="20577"/>
        <pc:sldMkLst>
          <pc:docMk/>
          <pc:sldMk cId="873872912" sldId="261"/>
        </pc:sldMkLst>
        <pc:spChg chg="add mod">
          <ac:chgData name="정원준" userId="4a5661ee-432d-4fcb-9433-9b4cead48b6e" providerId="ADAL" clId="{2596A184-A4E2-4942-BA79-187383D4ABC2}" dt="2023-07-19T16:13:30.440" v="780" actId="164"/>
          <ac:spMkLst>
            <pc:docMk/>
            <pc:sldMk cId="873872912" sldId="261"/>
            <ac:spMk id="2" creationId="{D134FA52-2587-0D72-0970-D978DB32EAF2}"/>
          </ac:spMkLst>
        </pc:spChg>
        <pc:spChg chg="add mod">
          <ac:chgData name="정원준" userId="4a5661ee-432d-4fcb-9433-9b4cead48b6e" providerId="ADAL" clId="{2596A184-A4E2-4942-BA79-187383D4ABC2}" dt="2023-07-19T16:14:08.589" v="838" actId="207"/>
          <ac:spMkLst>
            <pc:docMk/>
            <pc:sldMk cId="873872912" sldId="261"/>
            <ac:spMk id="4" creationId="{746B2FA7-266C-F347-FC6E-2349CD40BD6A}"/>
          </ac:spMkLst>
        </pc:spChg>
        <pc:spChg chg="del">
          <ac:chgData name="정원준" userId="4a5661ee-432d-4fcb-9433-9b4cead48b6e" providerId="ADAL" clId="{2596A184-A4E2-4942-BA79-187383D4ABC2}" dt="2023-07-19T16:12:21.306" v="761" actId="478"/>
          <ac:spMkLst>
            <pc:docMk/>
            <pc:sldMk cId="873872912" sldId="261"/>
            <ac:spMk id="5" creationId="{BB4466F2-5ECE-8F9B-16D8-395085C5BF3F}"/>
          </ac:spMkLst>
        </pc:spChg>
        <pc:spChg chg="add mod">
          <ac:chgData name="정원준" userId="4a5661ee-432d-4fcb-9433-9b4cead48b6e" providerId="ADAL" clId="{2596A184-A4E2-4942-BA79-187383D4ABC2}" dt="2023-07-19T16:14:43.738" v="901" actId="207"/>
          <ac:spMkLst>
            <pc:docMk/>
            <pc:sldMk cId="873872912" sldId="261"/>
            <ac:spMk id="6" creationId="{9F7BDE26-921F-C944-B731-792C612C7FE4}"/>
          </ac:spMkLst>
        </pc:spChg>
        <pc:spChg chg="add mod">
          <ac:chgData name="정원준" userId="4a5661ee-432d-4fcb-9433-9b4cead48b6e" providerId="ADAL" clId="{2596A184-A4E2-4942-BA79-187383D4ABC2}" dt="2023-07-19T16:26:05.636" v="1440" actId="20577"/>
          <ac:spMkLst>
            <pc:docMk/>
            <pc:sldMk cId="873872912" sldId="261"/>
            <ac:spMk id="9" creationId="{E8F76200-2CB4-320C-A942-DC0FE0F5A22E}"/>
          </ac:spMkLst>
        </pc:spChg>
        <pc:grpChg chg="add mod">
          <ac:chgData name="정원준" userId="4a5661ee-432d-4fcb-9433-9b4cead48b6e" providerId="ADAL" clId="{2596A184-A4E2-4942-BA79-187383D4ABC2}" dt="2023-07-19T16:18:12.044" v="1355" actId="14861"/>
          <ac:grpSpMkLst>
            <pc:docMk/>
            <pc:sldMk cId="873872912" sldId="261"/>
            <ac:grpSpMk id="8" creationId="{77683C88-2B4F-6A58-C275-25C816ACCA0A}"/>
          </ac:grpSpMkLst>
        </pc:grpChg>
        <pc:picChg chg="del">
          <ac:chgData name="정원준" userId="4a5661ee-432d-4fcb-9433-9b4cead48b6e" providerId="ADAL" clId="{2596A184-A4E2-4942-BA79-187383D4ABC2}" dt="2023-07-19T16:12:20.815" v="760" actId="478"/>
          <ac:picMkLst>
            <pc:docMk/>
            <pc:sldMk cId="873872912" sldId="261"/>
            <ac:picMk id="3" creationId="{6AA41D3A-4CAE-25F2-78BE-E12494AF9347}"/>
          </ac:picMkLst>
        </pc:picChg>
        <pc:picChg chg="add del mod">
          <ac:chgData name="정원준" userId="4a5661ee-432d-4fcb-9433-9b4cead48b6e" providerId="ADAL" clId="{2596A184-A4E2-4942-BA79-187383D4ABC2}" dt="2023-07-19T16:13:08.512" v="771" actId="21"/>
          <ac:picMkLst>
            <pc:docMk/>
            <pc:sldMk cId="873872912" sldId="261"/>
            <ac:picMk id="2050" creationId="{45B2FCCA-DFCA-7251-8CA5-DA5E841AF37F}"/>
          </ac:picMkLst>
        </pc:picChg>
      </pc:sldChg>
      <pc:sldChg chg="delSp modSp add del mod">
        <pc:chgData name="정원준" userId="4a5661ee-432d-4fcb-9433-9b4cead48b6e" providerId="ADAL" clId="{2596A184-A4E2-4942-BA79-187383D4ABC2}" dt="2023-07-19T16:33:42.648" v="2141" actId="47"/>
        <pc:sldMkLst>
          <pc:docMk/>
          <pc:sldMk cId="686159022" sldId="262"/>
        </pc:sldMkLst>
        <pc:spChg chg="mod">
          <ac:chgData name="정원준" userId="4a5661ee-432d-4fcb-9433-9b4cead48b6e" providerId="ADAL" clId="{2596A184-A4E2-4942-BA79-187383D4ABC2}" dt="2023-07-19T16:26:35.935" v="1483" actId="20577"/>
          <ac:spMkLst>
            <pc:docMk/>
            <pc:sldMk cId="686159022" sldId="262"/>
            <ac:spMk id="7" creationId="{AD5FB007-D809-7ED7-AA13-17A716CBD9B1}"/>
          </ac:spMkLst>
        </pc:spChg>
        <pc:spChg chg="del">
          <ac:chgData name="정원준" userId="4a5661ee-432d-4fcb-9433-9b4cead48b6e" providerId="ADAL" clId="{2596A184-A4E2-4942-BA79-187383D4ABC2}" dt="2023-07-19T16:26:17.455" v="1442" actId="478"/>
          <ac:spMkLst>
            <pc:docMk/>
            <pc:sldMk cId="686159022" sldId="262"/>
            <ac:spMk id="9" creationId="{E8F76200-2CB4-320C-A942-DC0FE0F5A22E}"/>
          </ac:spMkLst>
        </pc:spChg>
        <pc:grpChg chg="del">
          <ac:chgData name="정원준" userId="4a5661ee-432d-4fcb-9433-9b4cead48b6e" providerId="ADAL" clId="{2596A184-A4E2-4942-BA79-187383D4ABC2}" dt="2023-07-19T16:26:17.455" v="1442" actId="478"/>
          <ac:grpSpMkLst>
            <pc:docMk/>
            <pc:sldMk cId="686159022" sldId="262"/>
            <ac:grpSpMk id="8" creationId="{77683C88-2B4F-6A58-C275-25C816ACCA0A}"/>
          </ac:grpSpMkLst>
        </pc:grpChg>
      </pc:sldChg>
      <pc:sldChg chg="add del">
        <pc:chgData name="정원준" userId="4a5661ee-432d-4fcb-9433-9b4cead48b6e" providerId="ADAL" clId="{2596A184-A4E2-4942-BA79-187383D4ABC2}" dt="2023-07-19T16:15:24.856" v="903" actId="47"/>
        <pc:sldMkLst>
          <pc:docMk/>
          <pc:sldMk cId="777648582" sldId="262"/>
        </pc:sldMkLst>
      </pc:sldChg>
      <pc:sldChg chg="addSp delSp modSp add mod">
        <pc:chgData name="정원준" userId="4a5661ee-432d-4fcb-9433-9b4cead48b6e" providerId="ADAL" clId="{2596A184-A4E2-4942-BA79-187383D4ABC2}" dt="2023-07-19T16:33:17.843" v="2137" actId="20577"/>
        <pc:sldMkLst>
          <pc:docMk/>
          <pc:sldMk cId="3268246738" sldId="263"/>
        </pc:sldMkLst>
        <pc:spChg chg="add mod">
          <ac:chgData name="정원준" userId="4a5661ee-432d-4fcb-9433-9b4cead48b6e" providerId="ADAL" clId="{2596A184-A4E2-4942-BA79-187383D4ABC2}" dt="2023-07-19T16:30:32.824" v="1969" actId="1076"/>
          <ac:spMkLst>
            <pc:docMk/>
            <pc:sldMk cId="3268246738" sldId="263"/>
            <ac:spMk id="5" creationId="{B7D38B35-8449-926C-88E8-6D84B6CF2B0D}"/>
          </ac:spMkLst>
        </pc:spChg>
        <pc:spChg chg="mod">
          <ac:chgData name="정원준" userId="4a5661ee-432d-4fcb-9433-9b4cead48b6e" providerId="ADAL" clId="{2596A184-A4E2-4942-BA79-187383D4ABC2}" dt="2023-07-19T16:26:44.144" v="1499" actId="20577"/>
          <ac:spMkLst>
            <pc:docMk/>
            <pc:sldMk cId="3268246738" sldId="263"/>
            <ac:spMk id="7" creationId="{AD5FB007-D809-7ED7-AA13-17A716CBD9B1}"/>
          </ac:spMkLst>
        </pc:spChg>
        <pc:spChg chg="del">
          <ac:chgData name="정원준" userId="4a5661ee-432d-4fcb-9433-9b4cead48b6e" providerId="ADAL" clId="{2596A184-A4E2-4942-BA79-187383D4ABC2}" dt="2023-07-19T16:26:46.329" v="1500" actId="478"/>
          <ac:spMkLst>
            <pc:docMk/>
            <pc:sldMk cId="3268246738" sldId="263"/>
            <ac:spMk id="9" creationId="{E8F76200-2CB4-320C-A942-DC0FE0F5A22E}"/>
          </ac:spMkLst>
        </pc:spChg>
        <pc:spChg chg="add mod">
          <ac:chgData name="정원준" userId="4a5661ee-432d-4fcb-9433-9b4cead48b6e" providerId="ADAL" clId="{2596A184-A4E2-4942-BA79-187383D4ABC2}" dt="2023-07-19T16:33:17.843" v="2137" actId="20577"/>
          <ac:spMkLst>
            <pc:docMk/>
            <pc:sldMk cId="3268246738" sldId="263"/>
            <ac:spMk id="10" creationId="{B1671725-F35A-9FE2-6F00-709D3154CDB1}"/>
          </ac:spMkLst>
        </pc:spChg>
        <pc:grpChg chg="del">
          <ac:chgData name="정원준" userId="4a5661ee-432d-4fcb-9433-9b4cead48b6e" providerId="ADAL" clId="{2596A184-A4E2-4942-BA79-187383D4ABC2}" dt="2023-07-19T16:26:46.329" v="1500" actId="478"/>
          <ac:grpSpMkLst>
            <pc:docMk/>
            <pc:sldMk cId="3268246738" sldId="263"/>
            <ac:grpSpMk id="8" creationId="{77683C88-2B4F-6A58-C275-25C816ACCA0A}"/>
          </ac:grpSpMkLst>
        </pc:grpChg>
        <pc:graphicFrameChg chg="add mod modGraphic">
          <ac:chgData name="정원준" userId="4a5661ee-432d-4fcb-9433-9b4cead48b6e" providerId="ADAL" clId="{2596A184-A4E2-4942-BA79-187383D4ABC2}" dt="2023-07-19T16:30:35.274" v="1970" actId="1076"/>
          <ac:graphicFrameMkLst>
            <pc:docMk/>
            <pc:sldMk cId="3268246738" sldId="263"/>
            <ac:graphicFrameMk id="3" creationId="{3382ABF6-F5A7-EE79-26C5-C1A1B7050149}"/>
          </ac:graphicFrameMkLst>
        </pc:graphicFrameChg>
      </pc:sldChg>
      <pc:sldChg chg="addSp delSp modSp add mod ord setBg">
        <pc:chgData name="정원준" userId="4a5661ee-432d-4fcb-9433-9b4cead48b6e" providerId="ADAL" clId="{2596A184-A4E2-4942-BA79-187383D4ABC2}" dt="2023-07-19T17:06:20.007" v="3938"/>
        <pc:sldMkLst>
          <pc:docMk/>
          <pc:sldMk cId="94106604" sldId="264"/>
        </pc:sldMkLst>
        <pc:spChg chg="add mod">
          <ac:chgData name="정원준" userId="4a5661ee-432d-4fcb-9433-9b4cead48b6e" providerId="ADAL" clId="{2596A184-A4E2-4942-BA79-187383D4ABC2}" dt="2023-07-19T16:36:50.045" v="2644" actId="20577"/>
          <ac:spMkLst>
            <pc:docMk/>
            <pc:sldMk cId="94106604" sldId="264"/>
            <ac:spMk id="2" creationId="{2463EDDB-6BC4-3D0F-C76D-C98F8698857F}"/>
          </ac:spMkLst>
        </pc:spChg>
        <pc:spChg chg="add del mod">
          <ac:chgData name="정원준" userId="4a5661ee-432d-4fcb-9433-9b4cead48b6e" providerId="ADAL" clId="{2596A184-A4E2-4942-BA79-187383D4ABC2}" dt="2023-07-19T16:34:59.141" v="2420" actId="478"/>
          <ac:spMkLst>
            <pc:docMk/>
            <pc:sldMk cId="94106604" sldId="264"/>
            <ac:spMk id="4" creationId="{A34E94C5-CE68-E90B-4E2D-14C4157F36F0}"/>
          </ac:spMkLst>
        </pc:spChg>
        <pc:spChg chg="del">
          <ac:chgData name="정원준" userId="4a5661ee-432d-4fcb-9433-9b4cead48b6e" providerId="ADAL" clId="{2596A184-A4E2-4942-BA79-187383D4ABC2}" dt="2023-07-19T16:33:52.310" v="2143" actId="478"/>
          <ac:spMkLst>
            <pc:docMk/>
            <pc:sldMk cId="94106604" sldId="264"/>
            <ac:spMk id="5" creationId="{B7D38B35-8449-926C-88E8-6D84B6CF2B0D}"/>
          </ac:spMkLst>
        </pc:spChg>
        <pc:spChg chg="add del mod">
          <ac:chgData name="정원준" userId="4a5661ee-432d-4fcb-9433-9b4cead48b6e" providerId="ADAL" clId="{2596A184-A4E2-4942-BA79-187383D4ABC2}" dt="2023-07-19T16:36:13.316" v="2638" actId="21"/>
          <ac:spMkLst>
            <pc:docMk/>
            <pc:sldMk cId="94106604" sldId="264"/>
            <ac:spMk id="6" creationId="{A94EBCB2-09FC-97D0-9A0B-4BAD38939C80}"/>
          </ac:spMkLst>
        </pc:spChg>
        <pc:spChg chg="mod">
          <ac:chgData name="정원준" userId="4a5661ee-432d-4fcb-9433-9b4cead48b6e" providerId="ADAL" clId="{2596A184-A4E2-4942-BA79-187383D4ABC2}" dt="2023-07-19T16:38:54.641" v="2995" actId="14100"/>
          <ac:spMkLst>
            <pc:docMk/>
            <pc:sldMk cId="94106604" sldId="264"/>
            <ac:spMk id="7" creationId="{AD5FB007-D809-7ED7-AA13-17A716CBD9B1}"/>
          </ac:spMkLst>
        </pc:spChg>
        <pc:spChg chg="del">
          <ac:chgData name="정원준" userId="4a5661ee-432d-4fcb-9433-9b4cead48b6e" providerId="ADAL" clId="{2596A184-A4E2-4942-BA79-187383D4ABC2}" dt="2023-07-19T16:33:52.310" v="2143" actId="478"/>
          <ac:spMkLst>
            <pc:docMk/>
            <pc:sldMk cId="94106604" sldId="264"/>
            <ac:spMk id="10" creationId="{B1671725-F35A-9FE2-6F00-709D3154CDB1}"/>
          </ac:spMkLst>
        </pc:spChg>
        <pc:graphicFrameChg chg="del">
          <ac:chgData name="정원준" userId="4a5661ee-432d-4fcb-9433-9b4cead48b6e" providerId="ADAL" clId="{2596A184-A4E2-4942-BA79-187383D4ABC2}" dt="2023-07-19T16:33:52.310" v="2143" actId="478"/>
          <ac:graphicFrameMkLst>
            <pc:docMk/>
            <pc:sldMk cId="94106604" sldId="264"/>
            <ac:graphicFrameMk id="3" creationId="{3382ABF6-F5A7-EE79-26C5-C1A1B7050149}"/>
          </ac:graphicFrameMkLst>
        </pc:graphicFrameChg>
      </pc:sldChg>
      <pc:sldChg chg="addSp delSp add del mod">
        <pc:chgData name="정원준" userId="4a5661ee-432d-4fcb-9433-9b4cead48b6e" providerId="ADAL" clId="{2596A184-A4E2-4942-BA79-187383D4ABC2}" dt="2023-07-19T16:33:41.623" v="2140" actId="47"/>
        <pc:sldMkLst>
          <pc:docMk/>
          <pc:sldMk cId="2206925903" sldId="264"/>
        </pc:sldMkLst>
        <pc:spChg chg="del">
          <ac:chgData name="정원준" userId="4a5661ee-432d-4fcb-9433-9b4cead48b6e" providerId="ADAL" clId="{2596A184-A4E2-4942-BA79-187383D4ABC2}" dt="2023-07-19T16:31:20.414" v="1972" actId="478"/>
          <ac:spMkLst>
            <pc:docMk/>
            <pc:sldMk cId="2206925903" sldId="264"/>
            <ac:spMk id="5" creationId="{B7D38B35-8449-926C-88E8-6D84B6CF2B0D}"/>
          </ac:spMkLst>
        </pc:spChg>
        <pc:graphicFrameChg chg="del">
          <ac:chgData name="정원준" userId="4a5661ee-432d-4fcb-9433-9b4cead48b6e" providerId="ADAL" clId="{2596A184-A4E2-4942-BA79-187383D4ABC2}" dt="2023-07-19T16:31:21.877" v="1973" actId="478"/>
          <ac:graphicFrameMkLst>
            <pc:docMk/>
            <pc:sldMk cId="2206925903" sldId="264"/>
            <ac:graphicFrameMk id="3" creationId="{3382ABF6-F5A7-EE79-26C5-C1A1B7050149}"/>
          </ac:graphicFrameMkLst>
        </pc:graphicFrameChg>
        <pc:picChg chg="add del">
          <ac:chgData name="정원준" userId="4a5661ee-432d-4fcb-9433-9b4cead48b6e" providerId="ADAL" clId="{2596A184-A4E2-4942-BA79-187383D4ABC2}" dt="2023-07-19T16:33:39.777" v="2139" actId="478"/>
          <ac:picMkLst>
            <pc:docMk/>
            <pc:sldMk cId="2206925903" sldId="264"/>
            <ac:picMk id="3074" creationId="{73A7FA00-58AB-CE4F-6D08-D00D9F6199AF}"/>
          </ac:picMkLst>
        </pc:picChg>
      </pc:sldChg>
      <pc:sldChg chg="addSp delSp modSp add del mod">
        <pc:chgData name="정원준" userId="4a5661ee-432d-4fcb-9433-9b4cead48b6e" providerId="ADAL" clId="{2596A184-A4E2-4942-BA79-187383D4ABC2}" dt="2023-07-19T16:38:58.109" v="2996" actId="47"/>
        <pc:sldMkLst>
          <pc:docMk/>
          <pc:sldMk cId="3575807984" sldId="265"/>
        </pc:sldMkLst>
        <pc:spChg chg="mod">
          <ac:chgData name="정원준" userId="4a5661ee-432d-4fcb-9433-9b4cead48b6e" providerId="ADAL" clId="{2596A184-A4E2-4942-BA79-187383D4ABC2}" dt="2023-07-19T16:36:56.966" v="2663" actId="20577"/>
          <ac:spMkLst>
            <pc:docMk/>
            <pc:sldMk cId="3575807984" sldId="265"/>
            <ac:spMk id="2" creationId="{2463EDDB-6BC4-3D0F-C76D-C98F8698857F}"/>
          </ac:spMkLst>
        </pc:spChg>
        <pc:spChg chg="add mod">
          <ac:chgData name="정원준" userId="4a5661ee-432d-4fcb-9433-9b4cead48b6e" providerId="ADAL" clId="{2596A184-A4E2-4942-BA79-187383D4ABC2}" dt="2023-07-19T16:36:13.916" v="2639"/>
          <ac:spMkLst>
            <pc:docMk/>
            <pc:sldMk cId="3575807984" sldId="265"/>
            <ac:spMk id="3" creationId="{81DB0F28-6E7A-1DCB-7C65-46E4A5046443}"/>
          </ac:spMkLst>
        </pc:spChg>
        <pc:spChg chg="del mod">
          <ac:chgData name="정원준" userId="4a5661ee-432d-4fcb-9433-9b4cead48b6e" providerId="ADAL" clId="{2596A184-A4E2-4942-BA79-187383D4ABC2}" dt="2023-07-19T16:36:09.166" v="2635" actId="21"/>
          <ac:spMkLst>
            <pc:docMk/>
            <pc:sldMk cId="3575807984" sldId="265"/>
            <ac:spMk id="7" creationId="{AD5FB007-D809-7ED7-AA13-17A716CBD9B1}"/>
          </ac:spMkLst>
        </pc:spChg>
      </pc:sldChg>
      <pc:sldChg chg="modSp add mod ord">
        <pc:chgData name="정원준" userId="4a5661ee-432d-4fcb-9433-9b4cead48b6e" providerId="ADAL" clId="{2596A184-A4E2-4942-BA79-187383D4ABC2}" dt="2023-07-19T17:06:20.007" v="3938"/>
        <pc:sldMkLst>
          <pc:docMk/>
          <pc:sldMk cId="879022646" sldId="266"/>
        </pc:sldMkLst>
        <pc:spChg chg="mod">
          <ac:chgData name="정원준" userId="4a5661ee-432d-4fcb-9433-9b4cead48b6e" providerId="ADAL" clId="{2596A184-A4E2-4942-BA79-187383D4ABC2}" dt="2023-07-19T16:37:27.974" v="2809" actId="20577"/>
          <ac:spMkLst>
            <pc:docMk/>
            <pc:sldMk cId="879022646" sldId="266"/>
            <ac:spMk id="2" creationId="{2463EDDB-6BC4-3D0F-C76D-C98F8698857F}"/>
          </ac:spMkLst>
        </pc:spChg>
        <pc:spChg chg="mod">
          <ac:chgData name="정원준" userId="4a5661ee-432d-4fcb-9433-9b4cead48b6e" providerId="ADAL" clId="{2596A184-A4E2-4942-BA79-187383D4ABC2}" dt="2023-07-19T16:39:18.917" v="3004" actId="1076"/>
          <ac:spMkLst>
            <pc:docMk/>
            <pc:sldMk cId="879022646" sldId="266"/>
            <ac:spMk id="3" creationId="{81DB0F28-6E7A-1DCB-7C65-46E4A5046443}"/>
          </ac:spMkLst>
        </pc:spChg>
      </pc:sldChg>
      <pc:sldChg chg="modSp add del mod">
        <pc:chgData name="정원준" userId="4a5661ee-432d-4fcb-9433-9b4cead48b6e" providerId="ADAL" clId="{2596A184-A4E2-4942-BA79-187383D4ABC2}" dt="2023-07-19T16:39:22.560" v="3005" actId="47"/>
        <pc:sldMkLst>
          <pc:docMk/>
          <pc:sldMk cId="1464977956" sldId="267"/>
        </pc:sldMkLst>
        <pc:spChg chg="mod">
          <ac:chgData name="정원준" userId="4a5661ee-432d-4fcb-9433-9b4cead48b6e" providerId="ADAL" clId="{2596A184-A4E2-4942-BA79-187383D4ABC2}" dt="2023-07-19T16:37:54.760" v="2988" actId="14100"/>
          <ac:spMkLst>
            <pc:docMk/>
            <pc:sldMk cId="1464977956" sldId="267"/>
            <ac:spMk id="3" creationId="{81DB0F28-6E7A-1DCB-7C65-46E4A5046443}"/>
          </ac:spMkLst>
        </pc:spChg>
      </pc:sldChg>
      <pc:sldChg chg="addSp delSp modSp add mod ord setBg">
        <pc:chgData name="정원준" userId="4a5661ee-432d-4fcb-9433-9b4cead48b6e" providerId="ADAL" clId="{2596A184-A4E2-4942-BA79-187383D4ABC2}" dt="2023-07-19T17:07:04.834" v="3960"/>
        <pc:sldMkLst>
          <pc:docMk/>
          <pc:sldMk cId="3577999014" sldId="268"/>
        </pc:sldMkLst>
        <pc:spChg chg="del mod">
          <ac:chgData name="정원준" userId="4a5661ee-432d-4fcb-9433-9b4cead48b6e" providerId="ADAL" clId="{2596A184-A4E2-4942-BA79-187383D4ABC2}" dt="2023-07-19T17:06:27.469" v="3941" actId="478"/>
          <ac:spMkLst>
            <pc:docMk/>
            <pc:sldMk cId="3577999014" sldId="268"/>
            <ac:spMk id="2" creationId="{2463EDDB-6BC4-3D0F-C76D-C98F8698857F}"/>
          </ac:spMkLst>
        </pc:spChg>
        <pc:spChg chg="add del mod">
          <ac:chgData name="정원준" userId="4a5661ee-432d-4fcb-9433-9b4cead48b6e" providerId="ADAL" clId="{2596A184-A4E2-4942-BA79-187383D4ABC2}" dt="2023-07-19T17:06:26.841" v="3940" actId="478"/>
          <ac:spMkLst>
            <pc:docMk/>
            <pc:sldMk cId="3577999014" sldId="268"/>
            <ac:spMk id="3" creationId="{81DB0F28-6E7A-1DCB-7C65-46E4A5046443}"/>
          </ac:spMkLst>
        </pc:spChg>
        <pc:spChg chg="add del mod">
          <ac:chgData name="정원준" userId="4a5661ee-432d-4fcb-9433-9b4cead48b6e" providerId="ADAL" clId="{2596A184-A4E2-4942-BA79-187383D4ABC2}" dt="2023-07-19T17:06:24.083" v="3939" actId="478"/>
          <ac:spMkLst>
            <pc:docMk/>
            <pc:sldMk cId="3577999014" sldId="268"/>
            <ac:spMk id="4" creationId="{65CE5090-20EA-14B0-B5A5-3992E2C86A66}"/>
          </ac:spMkLst>
        </pc:spChg>
        <pc:spChg chg="add mod">
          <ac:chgData name="정원준" userId="4a5661ee-432d-4fcb-9433-9b4cead48b6e" providerId="ADAL" clId="{2596A184-A4E2-4942-BA79-187383D4ABC2}" dt="2023-07-19T16:44:03.150" v="3533" actId="571"/>
          <ac:spMkLst>
            <pc:docMk/>
            <pc:sldMk cId="3577999014" sldId="268"/>
            <ac:spMk id="5" creationId="{0FB2840C-3B95-804E-9D6C-F71DBB5CD6BA}"/>
          </ac:spMkLst>
        </pc:spChg>
        <pc:spChg chg="add mod">
          <ac:chgData name="정원준" userId="4a5661ee-432d-4fcb-9433-9b4cead48b6e" providerId="ADAL" clId="{2596A184-A4E2-4942-BA79-187383D4ABC2}" dt="2023-07-19T17:07:04.662" v="3958" actId="1076"/>
          <ac:spMkLst>
            <pc:docMk/>
            <pc:sldMk cId="3577999014" sldId="268"/>
            <ac:spMk id="6" creationId="{58D647C2-7B80-C60F-7905-2B8AEEFCDE42}"/>
          </ac:spMkLst>
        </pc:spChg>
        <pc:spChg chg="add del mod">
          <ac:chgData name="정원준" userId="4a5661ee-432d-4fcb-9433-9b4cead48b6e" providerId="ADAL" clId="{2596A184-A4E2-4942-BA79-187383D4ABC2}" dt="2023-07-19T17:07:04.834" v="3960"/>
          <ac:spMkLst>
            <pc:docMk/>
            <pc:sldMk cId="3577999014" sldId="268"/>
            <ac:spMk id="7" creationId="{AD3819C9-5BE9-A987-4D12-FBD0168C6F50}"/>
          </ac:spMkLst>
        </pc:spChg>
      </pc:sldChg>
      <pc:sldChg chg="addSp delSp add del mod">
        <pc:chgData name="정원준" userId="4a5661ee-432d-4fcb-9433-9b4cead48b6e" providerId="ADAL" clId="{2596A184-A4E2-4942-BA79-187383D4ABC2}" dt="2023-07-19T16:44:27.383" v="3642" actId="47"/>
        <pc:sldMkLst>
          <pc:docMk/>
          <pc:sldMk cId="198033814" sldId="269"/>
        </pc:sldMkLst>
        <pc:spChg chg="del">
          <ac:chgData name="정원준" userId="4a5661ee-432d-4fcb-9433-9b4cead48b6e" providerId="ADAL" clId="{2596A184-A4E2-4942-BA79-187383D4ABC2}" dt="2023-07-19T16:42:03.263" v="3283" actId="478"/>
          <ac:spMkLst>
            <pc:docMk/>
            <pc:sldMk cId="198033814" sldId="269"/>
            <ac:spMk id="2" creationId="{2463EDDB-6BC4-3D0F-C76D-C98F8698857F}"/>
          </ac:spMkLst>
        </pc:spChg>
        <pc:spChg chg="del">
          <ac:chgData name="정원준" userId="4a5661ee-432d-4fcb-9433-9b4cead48b6e" providerId="ADAL" clId="{2596A184-A4E2-4942-BA79-187383D4ABC2}" dt="2023-07-19T16:42:02.472" v="3282" actId="478"/>
          <ac:spMkLst>
            <pc:docMk/>
            <pc:sldMk cId="198033814" sldId="269"/>
            <ac:spMk id="3" creationId="{81DB0F28-6E7A-1DCB-7C65-46E4A5046443}"/>
          </ac:spMkLst>
        </pc:spChg>
        <pc:picChg chg="add del">
          <ac:chgData name="정원준" userId="4a5661ee-432d-4fcb-9433-9b4cead48b6e" providerId="ADAL" clId="{2596A184-A4E2-4942-BA79-187383D4ABC2}" dt="2023-07-19T16:44:24.102" v="3641" actId="478"/>
          <ac:picMkLst>
            <pc:docMk/>
            <pc:sldMk cId="198033814" sldId="269"/>
            <ac:picMk id="5" creationId="{9FF3B989-D69B-647C-B5DC-E595E51D338F}"/>
          </ac:picMkLst>
        </pc:picChg>
      </pc:sldChg>
      <pc:sldChg chg="addSp delSp add mod">
        <pc:chgData name="정원준" userId="4a5661ee-432d-4fcb-9433-9b4cead48b6e" providerId="ADAL" clId="{2596A184-A4E2-4942-BA79-187383D4ABC2}" dt="2023-07-19T16:44:23.125" v="3640" actId="478"/>
        <pc:sldMkLst>
          <pc:docMk/>
          <pc:sldMk cId="2949395102" sldId="270"/>
        </pc:sldMkLst>
        <pc:picChg chg="add del">
          <ac:chgData name="정원준" userId="4a5661ee-432d-4fcb-9433-9b4cead48b6e" providerId="ADAL" clId="{2596A184-A4E2-4942-BA79-187383D4ABC2}" dt="2023-07-19T16:44:23.125" v="3640" actId="478"/>
          <ac:picMkLst>
            <pc:docMk/>
            <pc:sldMk cId="2949395102" sldId="270"/>
            <ac:picMk id="5" creationId="{9FF3B989-D69B-647C-B5DC-E595E51D338F}"/>
          </ac:picMkLst>
        </pc:picChg>
      </pc:sldChg>
      <pc:sldChg chg="add del ord">
        <pc:chgData name="정원준" userId="4a5661ee-432d-4fcb-9433-9b4cead48b6e" providerId="ADAL" clId="{2596A184-A4E2-4942-BA79-187383D4ABC2}" dt="2023-07-19T16:44:37.922" v="3648" actId="47"/>
        <pc:sldMkLst>
          <pc:docMk/>
          <pc:sldMk cId="222566163" sldId="271"/>
        </pc:sldMkLst>
      </pc:sldChg>
      <pc:sldChg chg="modSp add mod ord">
        <pc:chgData name="정원준" userId="4a5661ee-432d-4fcb-9433-9b4cead48b6e" providerId="ADAL" clId="{2596A184-A4E2-4942-BA79-187383D4ABC2}" dt="2023-07-19T16:44:51.177" v="3691" actId="20577"/>
        <pc:sldMkLst>
          <pc:docMk/>
          <pc:sldMk cId="2904152036" sldId="271"/>
        </pc:sldMkLst>
        <pc:spChg chg="mod">
          <ac:chgData name="정원준" userId="4a5661ee-432d-4fcb-9433-9b4cead48b6e" providerId="ADAL" clId="{2596A184-A4E2-4942-BA79-187383D4ABC2}" dt="2023-07-19T16:44:51.177" v="3691" actId="20577"/>
          <ac:spMkLst>
            <pc:docMk/>
            <pc:sldMk cId="2904152036" sldId="271"/>
            <ac:spMk id="4" creationId="{260699BC-EFE0-085A-3B54-ABB8C039BE82}"/>
          </ac:spMkLst>
        </pc:spChg>
      </pc:sldChg>
      <pc:sldChg chg="addSp delSp modSp add mod">
        <pc:chgData name="정원준" userId="4a5661ee-432d-4fcb-9433-9b4cead48b6e" providerId="ADAL" clId="{2596A184-A4E2-4942-BA79-187383D4ABC2}" dt="2023-07-19T17:06:07.698" v="3936" actId="1076"/>
        <pc:sldMkLst>
          <pc:docMk/>
          <pc:sldMk cId="2734250300" sldId="272"/>
        </pc:sldMkLst>
        <pc:spChg chg="add del mod">
          <ac:chgData name="정원준" userId="4a5661ee-432d-4fcb-9433-9b4cead48b6e" providerId="ADAL" clId="{2596A184-A4E2-4942-BA79-187383D4ABC2}" dt="2023-07-19T16:50:23.685" v="3739" actId="478"/>
          <ac:spMkLst>
            <pc:docMk/>
            <pc:sldMk cId="2734250300" sldId="272"/>
            <ac:spMk id="5" creationId="{93E4D348-706D-F4EA-7DD6-0F43FF42A564}"/>
          </ac:spMkLst>
        </pc:spChg>
        <pc:spChg chg="mod">
          <ac:chgData name="정원준" userId="4a5661ee-432d-4fcb-9433-9b4cead48b6e" providerId="ADAL" clId="{2596A184-A4E2-4942-BA79-187383D4ABC2}" dt="2023-07-19T16:49:29.355" v="3731" actId="20577"/>
          <ac:spMkLst>
            <pc:docMk/>
            <pc:sldMk cId="2734250300" sldId="272"/>
            <ac:spMk id="7" creationId="{AD5FB007-D809-7ED7-AA13-17A716CBD9B1}"/>
          </ac:spMkLst>
        </pc:spChg>
        <pc:spChg chg="del">
          <ac:chgData name="정원준" userId="4a5661ee-432d-4fcb-9433-9b4cead48b6e" providerId="ADAL" clId="{2596A184-A4E2-4942-BA79-187383D4ABC2}" dt="2023-07-19T16:49:34.283" v="3733" actId="478"/>
          <ac:spMkLst>
            <pc:docMk/>
            <pc:sldMk cId="2734250300" sldId="272"/>
            <ac:spMk id="9" creationId="{E8F76200-2CB4-320C-A942-DC0FE0F5A22E}"/>
          </ac:spMkLst>
        </pc:spChg>
        <pc:grpChg chg="del">
          <ac:chgData name="정원준" userId="4a5661ee-432d-4fcb-9433-9b4cead48b6e" providerId="ADAL" clId="{2596A184-A4E2-4942-BA79-187383D4ABC2}" dt="2023-07-19T16:49:32.992" v="3732" actId="478"/>
          <ac:grpSpMkLst>
            <pc:docMk/>
            <pc:sldMk cId="2734250300" sldId="272"/>
            <ac:grpSpMk id="8" creationId="{77683C88-2B4F-6A58-C275-25C816ACCA0A}"/>
          </ac:grpSpMkLst>
        </pc:grpChg>
        <pc:graphicFrameChg chg="add mod modGraphic">
          <ac:chgData name="정원준" userId="4a5661ee-432d-4fcb-9433-9b4cead48b6e" providerId="ADAL" clId="{2596A184-A4E2-4942-BA79-187383D4ABC2}" dt="2023-07-19T17:06:07.698" v="3936" actId="1076"/>
          <ac:graphicFrameMkLst>
            <pc:docMk/>
            <pc:sldMk cId="2734250300" sldId="272"/>
            <ac:graphicFrameMk id="10" creationId="{CEDEBA9B-30E6-6BAB-A791-D3A33C08D653}"/>
          </ac:graphicFrameMkLst>
        </pc:graphicFrameChg>
      </pc:sldChg>
      <pc:sldChg chg="addSp modSp add mod modTransition">
        <pc:chgData name="정원준" userId="4a5661ee-432d-4fcb-9433-9b4cead48b6e" providerId="ADAL" clId="{2596A184-A4E2-4942-BA79-187383D4ABC2}" dt="2023-07-19T17:09:06.867" v="4538" actId="20577"/>
        <pc:sldMkLst>
          <pc:docMk/>
          <pc:sldMk cId="1573720094" sldId="273"/>
        </pc:sldMkLst>
        <pc:spChg chg="add mod">
          <ac:chgData name="정원준" userId="4a5661ee-432d-4fcb-9433-9b4cead48b6e" providerId="ADAL" clId="{2596A184-A4E2-4942-BA79-187383D4ABC2}" dt="2023-07-19T17:09:06.867" v="4538" actId="20577"/>
          <ac:spMkLst>
            <pc:docMk/>
            <pc:sldMk cId="1573720094" sldId="273"/>
            <ac:spMk id="2" creationId="{727923D4-5C66-FE41-9DD0-CC8EDBD58B96}"/>
          </ac:spMkLst>
        </pc:spChg>
        <pc:spChg chg="mod">
          <ac:chgData name="정원준" userId="4a5661ee-432d-4fcb-9433-9b4cead48b6e" providerId="ADAL" clId="{2596A184-A4E2-4942-BA79-187383D4ABC2}" dt="2023-07-19T17:07:09.095" v="3962" actId="1076"/>
          <ac:spMkLst>
            <pc:docMk/>
            <pc:sldMk cId="1573720094" sldId="273"/>
            <ac:spMk id="6" creationId="{58D647C2-7B80-C60F-7905-2B8AEEFCDE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0788F-E419-FF9B-9A43-DB47EBCEB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DC3980-3C27-75B8-453E-0CF4502B4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CC2CEF-F1C2-2155-D6B5-8D8DDD53B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456C7-CAD8-58E7-9C04-67B194AA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B15B84-29E4-A7EB-7DC9-A389B26B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13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1EE93-D7CA-769C-F177-3CFEBCAF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804C88-EEA5-C9A7-3993-CB3F764B0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804D29-D6A5-4D6E-0298-C07600CA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1FB3AC-F21B-29AB-2109-8C6229EB5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43697B-3A39-7241-29A9-78AAD57C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0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452614-3CDE-DD07-8085-99C8922A3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2844E2-C5D8-D86B-6959-52EE2DE02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4408BD-26C2-1646-7AA4-D56AFC7F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08B0E8-1210-DA9C-DB5F-2D02CD5A7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C081A0-0102-9ACF-D632-5E1BA1A1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EF23D-A723-4EDE-2FCA-ED1DD789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84F13B-677C-2F02-1AB9-1F9D57186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A6A4B-3030-5B4B-FA17-D27EBFA5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405810-E978-8AFA-A093-60340131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F3BE1F-4DA1-93C8-9EA9-6973BA97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27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C5441-EAED-BBEA-3292-7537ABD0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139386-83F4-005B-589F-035155709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B8827F-BC8A-59D0-C2F4-4CDD25A2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2EFB9-84EB-08F3-4993-FF825E40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C6761-BB59-F450-B3E2-63D04DA9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7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D769A-4961-4019-EE41-DBEB358AE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64E63-9B1D-F2C8-E8B6-FBF61A78C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07180B-6B12-9711-CC0C-0ECA95ED8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4AA7B-3B03-B80B-A5BE-755588F64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E13DD0-BB5A-5B2C-C908-E413AB57B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60AFA8-1F19-CC67-318C-4F080A08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51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9E264-4935-781A-2638-1AA481609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3F0EE-FB9D-DA30-1710-782BED655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FE8036-A509-017C-E4A2-6ABB3B5FA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38BB2E-8051-A278-4749-9CB03D4D8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058B7F-7F37-3089-AE2C-6291D3BC1B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513F92-3D73-F3C6-C266-1150F48D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3981C7-A6BD-E9B1-1C86-164C65A4D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75D9BB-295C-8B9B-CB88-B08E8671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90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4D895-8843-D22E-509C-D326B11B0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6FF2B6-29A0-9C4D-5EF1-487828F0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1F03FF-DD9A-B21F-946A-9993A788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80F320-4443-CF01-268C-14B44FB5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40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6E39A7-C0DE-6C87-20D0-7C7408445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06EDF2-C5BC-FE36-FC4E-414E015F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6A2A9D-A828-9858-A6EE-88F979FD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04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F2538-8909-576F-A4CB-91A62EC6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44E8AC-64DE-F691-B8D1-15C01809B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C93734-B407-8D69-F163-3A4C1884B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00382-CA12-F508-AA57-E562E33F8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B0A1AD-1F22-5494-D63E-65A1B2D5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14300A-3D6E-2E24-7F3E-C115A9C4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0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19C98-335B-5F62-755E-E82044E4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26A2C-099C-3060-177A-1928C3DC5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F81C0F-10D2-3AC1-C4A8-14896308C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7599E1-D126-E08B-F55C-E7C446B7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7F88C8-105F-6765-CABB-3843A9AD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960950-17B4-6E9D-C741-FF3A4EBF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570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4549658-18F6-56DD-6A7E-8B12901E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9228E3-CFA4-2B6C-4193-7459950A6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62C1A-F7EA-5970-A033-91D67375A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6F3FC-9FBC-43B1-B3F6-B84EF1CDBAEA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B075A-24F9-BAE3-255E-CDBD9E064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6851CD-0014-6979-00D2-13F02EC9F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A3FCF-1A08-498C-8803-92B997E77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4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1FEmtWxeo0" TargetMode="External"/><Relationship Id="rId2" Type="http://schemas.openxmlformats.org/officeDocument/2006/relationships/hyperlink" Target="https://zep.us/play/ykPQaa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ast.&#51064;&#52380;&#44284;&#54617;&#49324;&#46993;.kr/" TargetMode="External"/><Relationship Id="rId5" Type="http://schemas.openxmlformats.org/officeDocument/2006/relationships/hyperlink" Target="https://www.youtube.com/watch?v=2dypdfiYhNU" TargetMode="External"/><Relationship Id="rId4" Type="http://schemas.openxmlformats.org/officeDocument/2006/relationships/hyperlink" Target="https://zep.us/play/2N0Ykx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3732684-A3A4-D6C2-6BB9-367C70D76E64}"/>
              </a:ext>
            </a:extLst>
          </p:cNvPr>
          <p:cNvGrpSpPr/>
          <p:nvPr/>
        </p:nvGrpSpPr>
        <p:grpSpPr>
          <a:xfrm>
            <a:off x="4000714" y="2836187"/>
            <a:ext cx="4190571" cy="1185626"/>
            <a:chOff x="4000714" y="2802194"/>
            <a:chExt cx="4190571" cy="11856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0699BC-EFE0-085A-3B54-ABB8C039BE82}"/>
                </a:ext>
              </a:extLst>
            </p:cNvPr>
            <p:cNvSpPr txBox="1"/>
            <p:nvPr/>
          </p:nvSpPr>
          <p:spPr>
            <a:xfrm>
              <a:off x="4000714" y="3356878"/>
              <a:ext cx="4190571" cy="63094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35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과학고에서 살아남기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2ACCFE4-BF3B-612C-F887-9542D437DCDC}"/>
                </a:ext>
              </a:extLst>
            </p:cNvPr>
            <p:cNvSpPr/>
            <p:nvPr/>
          </p:nvSpPr>
          <p:spPr>
            <a:xfrm>
              <a:off x="4714567" y="2802194"/>
              <a:ext cx="2762864" cy="383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2023 </a:t>
              </a:r>
              <a:r>
                <a:rPr lang="ko-KR" altLang="en-US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현송중학교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8C4884A-71E1-4F40-C5EE-66DA092A2DC3}"/>
              </a:ext>
            </a:extLst>
          </p:cNvPr>
          <p:cNvSpPr txBox="1"/>
          <p:nvPr/>
        </p:nvSpPr>
        <p:spPr>
          <a:xfrm>
            <a:off x="4714050" y="5397909"/>
            <a:ext cx="2763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고려대학교 화학과 정원준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stp1@korea.ac.kr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94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F3B989-D69B-647C-B5DC-E595E51D3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40" y="407408"/>
            <a:ext cx="10371719" cy="60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FB007-D809-7ED7-AA13-17A716CBD9B1}"/>
              </a:ext>
            </a:extLst>
          </p:cNvPr>
          <p:cNvSpPr/>
          <p:nvPr/>
        </p:nvSpPr>
        <p:spPr>
          <a:xfrm>
            <a:off x="1032714" y="5358581"/>
            <a:ext cx="10126572" cy="936520"/>
          </a:xfrm>
          <a:prstGeom prst="rect">
            <a:avLst/>
          </a:prstGeom>
          <a:solidFill>
            <a:schemeClr val="bg1"/>
          </a:solidFill>
          <a:ln w="28575">
            <a:solidFill>
              <a:srgbClr val="010102"/>
            </a:solidFill>
          </a:ln>
          <a:effectLst>
            <a:outerShdw blurRad="12700" dist="101600" dir="2400000" sx="98000" sy="98000" algn="ctr" rotWithShape="0">
              <a:srgbClr val="054344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과학고등학교 입학전형에 선행학습 요소가 관여하면 불법입니다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과학고에 합격한 뒤에는 최선을 다해 선행을 하세요 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이인복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T)</a:t>
            </a:r>
            <a:endParaRPr lang="ko-KR" altLang="en-US" sz="28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63EDDB-6BC4-3D0F-C76D-C98F8698857F}"/>
              </a:ext>
            </a:extLst>
          </p:cNvPr>
          <p:cNvSpPr txBox="1"/>
          <p:nvPr/>
        </p:nvSpPr>
        <p:spPr>
          <a:xfrm>
            <a:off x="1064815" y="3113529"/>
            <a:ext cx="10062371" cy="6309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Q1. </a:t>
            </a:r>
            <a:r>
              <a:rPr lang="ko-KR" alt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과학고를 들어가기 위해서 선행이 필요한가요</a:t>
            </a:r>
            <a:r>
              <a:rPr lang="en-US" altLang="ko-KR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0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63EDDB-6BC4-3D0F-C76D-C98F8698857F}"/>
              </a:ext>
            </a:extLst>
          </p:cNvPr>
          <p:cNvSpPr txBox="1"/>
          <p:nvPr/>
        </p:nvSpPr>
        <p:spPr>
          <a:xfrm>
            <a:off x="527823" y="3113529"/>
            <a:ext cx="11136382" cy="63094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Q2. </a:t>
            </a:r>
            <a:r>
              <a:rPr lang="ko-KR" alt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과학고에서는 인터넷이나 인강의 도움을 못 받나요</a:t>
            </a:r>
            <a:r>
              <a:rPr lang="en-US" altLang="ko-KR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1DB0F28-6E7A-1DCB-7C65-46E4A5046443}"/>
              </a:ext>
            </a:extLst>
          </p:cNvPr>
          <p:cNvSpPr/>
          <p:nvPr/>
        </p:nvSpPr>
        <p:spPr>
          <a:xfrm>
            <a:off x="1661654" y="5368413"/>
            <a:ext cx="8868694" cy="916856"/>
          </a:xfrm>
          <a:prstGeom prst="rect">
            <a:avLst/>
          </a:prstGeom>
          <a:solidFill>
            <a:schemeClr val="bg1"/>
          </a:solidFill>
          <a:ln w="28575">
            <a:solidFill>
              <a:srgbClr val="010102"/>
            </a:solidFill>
          </a:ln>
          <a:effectLst>
            <a:outerShdw blurRad="12700" dist="101600" dir="2400000" sx="98000" sy="98000" algn="ctr" rotWithShape="0">
              <a:srgbClr val="054344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인천과학고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진산과학고 모두 학습 목적으로의</a:t>
            </a:r>
            <a:endParaRPr lang="en-US" altLang="ko-KR" sz="28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전자기기 활용은 면학시간에 가능하다고 알고 있습니다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02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D647C2-7B80-C60F-7905-2B8AEEFCDE42}"/>
              </a:ext>
            </a:extLst>
          </p:cNvPr>
          <p:cNvSpPr txBox="1"/>
          <p:nvPr/>
        </p:nvSpPr>
        <p:spPr>
          <a:xfrm>
            <a:off x="4827864" y="2844224"/>
            <a:ext cx="25362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7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999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D647C2-7B80-C60F-7905-2B8AEEFCDE42}"/>
              </a:ext>
            </a:extLst>
          </p:cNvPr>
          <p:cNvSpPr txBox="1"/>
          <p:nvPr/>
        </p:nvSpPr>
        <p:spPr>
          <a:xfrm>
            <a:off x="4827864" y="1025584"/>
            <a:ext cx="253627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7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7923D4-5C66-FE41-9DD0-CC8EDBD58B96}"/>
              </a:ext>
            </a:extLst>
          </p:cNvPr>
          <p:cNvSpPr txBox="1"/>
          <p:nvPr/>
        </p:nvSpPr>
        <p:spPr>
          <a:xfrm>
            <a:off x="1554531" y="2286000"/>
            <a:ext cx="8040984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과학고 자기소개서는 어떻게 작성하는 것이 중요한가요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과학고 학생들은 </a:t>
            </a:r>
            <a:r>
              <a:rPr lang="ko-KR" altLang="en-US" sz="24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대학을 어디로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진학하나요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과학고 밥이나 기숙사 등 시설은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어떤가요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과학고 면접에서 물어보는 질문들은 무엇인가요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기타 과학고 입시에 도움이 될 만한 정보들이 있나요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57372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FB007-D809-7ED7-AA13-17A716CBD9B1}"/>
              </a:ext>
            </a:extLst>
          </p:cNvPr>
          <p:cNvSpPr/>
          <p:nvPr/>
        </p:nvSpPr>
        <p:spPr>
          <a:xfrm>
            <a:off x="4267200" y="761410"/>
            <a:ext cx="3657600" cy="442451"/>
          </a:xfrm>
          <a:prstGeom prst="rect">
            <a:avLst/>
          </a:prstGeom>
          <a:solidFill>
            <a:schemeClr val="bg1"/>
          </a:solidFill>
          <a:ln w="28575">
            <a:solidFill>
              <a:srgbClr val="010102"/>
            </a:solidFill>
          </a:ln>
          <a:effectLst>
            <a:outerShdw blurRad="12700" dist="101600" dir="2400000" sx="98000" sy="98000" algn="ctr" rotWithShape="0">
              <a:srgbClr val="054344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과학고란 무엇일까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15326-991F-F91A-570F-BEF52BAD65DF}"/>
              </a:ext>
            </a:extLst>
          </p:cNvPr>
          <p:cNvSpPr txBox="1"/>
          <p:nvPr/>
        </p:nvSpPr>
        <p:spPr>
          <a:xfrm>
            <a:off x="1076960" y="1425317"/>
            <a:ext cx="10033000" cy="5049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500" b="1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</a:t>
            </a:r>
            <a:r>
              <a:rPr lang="en-US" altLang="ko-KR" sz="1500" b="1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90</a:t>
            </a:r>
            <a:r>
              <a:rPr lang="ko-KR" altLang="en-US" sz="1500" b="1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조</a:t>
            </a:r>
            <a:r>
              <a:rPr lang="en-US" altLang="ko-KR" sz="1500" b="1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500" b="1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특수목적고등학교</a:t>
            </a:r>
            <a:r>
              <a:rPr lang="en-US" altLang="ko-KR" sz="1500" b="1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endParaRPr lang="ko-KR" altLang="en-US" sz="1500" b="0" i="0" dirty="0">
              <a:solidFill>
                <a:srgbClr val="2A2927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① 교육감은 다음 각 호의 어느 하나에 해당하는 </a:t>
            </a:r>
            <a:r>
              <a:rPr lang="ko-KR" altLang="en-US" sz="1500" b="0" i="0" dirty="0" err="1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학교중에서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b="0" i="0" dirty="0">
                <a:solidFill>
                  <a:srgbClr val="054344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특수분야의 전문적인 교육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목적으로 하는 고등학교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이하 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특수목적고등학교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 한다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를 지정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·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고시할 수 있다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다만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제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호의 학교 중 국립의 고등학교는 교육부장관이 지정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·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고시한다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 </a:t>
            </a:r>
            <a:r>
              <a:rPr lang="en-US" altLang="ko-KR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</a:t>
            </a:r>
            <a:r>
              <a:rPr lang="ko-KR" altLang="en-US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개정 </a:t>
            </a:r>
            <a:r>
              <a:rPr lang="en-US" altLang="ko-KR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2001.1.29, 2001.3.2, 2007.5.16, 2010.6.29, 2013.3.23&gt;</a:t>
            </a:r>
            <a:endParaRPr lang="ko-KR" altLang="en-US" sz="1500" b="0" i="0" dirty="0">
              <a:solidFill>
                <a:srgbClr val="2A2927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1. </a:t>
            </a:r>
            <a:r>
              <a:rPr lang="ko-KR" altLang="en-US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삭제 </a:t>
            </a:r>
            <a:r>
              <a:rPr lang="en-US" altLang="ko-KR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&lt;2010.6.29&gt;</a:t>
            </a:r>
            <a:endParaRPr lang="ko-KR" altLang="en-US" sz="1500" b="0" i="0" dirty="0">
              <a:solidFill>
                <a:srgbClr val="2A2927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2. </a:t>
            </a:r>
            <a:r>
              <a:rPr lang="ko-KR" altLang="en-US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삭제 </a:t>
            </a:r>
            <a:r>
              <a:rPr lang="en-US" altLang="ko-KR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&lt;2010.6.29&gt;</a:t>
            </a:r>
            <a:endParaRPr lang="ko-KR" altLang="en-US" sz="1500" b="0" i="0" dirty="0">
              <a:solidFill>
                <a:srgbClr val="2A2927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3. </a:t>
            </a:r>
            <a:r>
              <a:rPr lang="ko-KR" altLang="en-US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삭제 </a:t>
            </a:r>
            <a:r>
              <a:rPr lang="en-US" altLang="ko-KR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&lt;2010.6.29&gt;</a:t>
            </a:r>
            <a:endParaRPr lang="ko-KR" altLang="en-US" sz="1500" b="0" i="0" dirty="0">
              <a:solidFill>
                <a:srgbClr val="2A2927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4. </a:t>
            </a:r>
            <a:r>
              <a:rPr lang="ko-KR" altLang="en-US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삭제 </a:t>
            </a:r>
            <a:r>
              <a:rPr lang="en-US" altLang="ko-KR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&lt;2010.6.29&gt;</a:t>
            </a:r>
            <a:endParaRPr lang="ko-KR" altLang="en-US" sz="1500" b="0" i="0" dirty="0">
              <a:solidFill>
                <a:srgbClr val="2A2927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5. </a:t>
            </a:r>
            <a:r>
              <a:rPr lang="ko-KR" altLang="en-US" b="0" i="0" dirty="0">
                <a:solidFill>
                  <a:srgbClr val="054344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과학 인재 양성을 위한 과학계열의 고등학교</a:t>
            </a:r>
            <a:endParaRPr lang="ko-KR" altLang="en-US" sz="1500" b="0" i="0" dirty="0">
              <a:solidFill>
                <a:srgbClr val="054344"/>
              </a:solidFill>
              <a:effectLst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6. 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외국어에 능숙한 인재 양성을 위한 외국어계열의 고등학교와 국제 전문 인재 양성을 위한 국제계열의 고등학교</a:t>
            </a:r>
          </a:p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7. 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예술인 양성을 위한 예술계열의 고등학교와 체육인 양성을 위한 체육계열의 고등학교</a:t>
            </a:r>
          </a:p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8. </a:t>
            </a:r>
            <a:r>
              <a:rPr lang="ko-KR" altLang="en-US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삭제 </a:t>
            </a:r>
            <a:r>
              <a:rPr lang="en-US" altLang="ko-KR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&lt;2010.6.29&gt;</a:t>
            </a:r>
            <a:endParaRPr lang="ko-KR" altLang="en-US" sz="1500" b="0" i="0" dirty="0">
              <a:solidFill>
                <a:srgbClr val="2A2927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9. </a:t>
            </a:r>
            <a:r>
              <a:rPr lang="ko-KR" altLang="en-US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삭제 </a:t>
            </a:r>
            <a:r>
              <a:rPr lang="en-US" altLang="ko-KR" sz="1500" b="0" i="0" dirty="0">
                <a:solidFill>
                  <a:srgbClr val="52738C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&lt;2010.6.29&gt;</a:t>
            </a:r>
            <a:endParaRPr lang="ko-KR" altLang="en-US" sz="1500" b="0" i="0" dirty="0">
              <a:solidFill>
                <a:srgbClr val="2A2927"/>
              </a:solidFill>
              <a:effectLst/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10. 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산업계의 수요에 직접 연계된 맞춤형 교육과정을 운영하는 고등학교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이하 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산업수요 맞춤형 고등학교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"</a:t>
            </a:r>
            <a:r>
              <a:rPr lang="ko-KR" altLang="en-US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라 한다</a:t>
            </a:r>
            <a:r>
              <a:rPr lang="en-US" altLang="ko-KR" sz="1500" b="0" i="0" dirty="0">
                <a:solidFill>
                  <a:srgbClr val="2A2927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242896-5AE6-8884-E9F6-4BD5AB50ED4B}"/>
              </a:ext>
            </a:extLst>
          </p:cNvPr>
          <p:cNvSpPr/>
          <p:nvPr/>
        </p:nvSpPr>
        <p:spPr>
          <a:xfrm>
            <a:off x="1353312" y="4328160"/>
            <a:ext cx="1493520" cy="347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FB007-D809-7ED7-AA13-17A716CBD9B1}"/>
              </a:ext>
            </a:extLst>
          </p:cNvPr>
          <p:cNvSpPr/>
          <p:nvPr/>
        </p:nvSpPr>
        <p:spPr>
          <a:xfrm>
            <a:off x="4267200" y="761410"/>
            <a:ext cx="3657600" cy="442451"/>
          </a:xfrm>
          <a:prstGeom prst="rect">
            <a:avLst/>
          </a:prstGeom>
          <a:solidFill>
            <a:schemeClr val="bg1"/>
          </a:solidFill>
          <a:ln w="28575">
            <a:solidFill>
              <a:srgbClr val="010102"/>
            </a:solidFill>
          </a:ln>
          <a:effectLst>
            <a:outerShdw blurRad="12700" dist="101600" dir="2400000" sx="98000" sy="98000" algn="ctr" rotWithShape="0">
              <a:srgbClr val="054344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과학고란 무엇일까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D28711-E313-2DF6-B6C8-DDC3FA199DC6}"/>
              </a:ext>
            </a:extLst>
          </p:cNvPr>
          <p:cNvGrpSpPr/>
          <p:nvPr/>
        </p:nvGrpSpPr>
        <p:grpSpPr>
          <a:xfrm>
            <a:off x="347740" y="1713342"/>
            <a:ext cx="11496520" cy="4012259"/>
            <a:chOff x="347740" y="1703182"/>
            <a:chExt cx="11496520" cy="401225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91C3F53-1B2A-29C1-0BC9-AD4D5741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740" y="1703182"/>
              <a:ext cx="3994753" cy="389663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F8DFB7-71A0-7C6C-1BAC-9E8A5BBEB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5460" y="1946122"/>
              <a:ext cx="3606733" cy="365369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6CB69E-B136-B5B4-CBC6-7AD72BB2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5801" y="1946122"/>
              <a:ext cx="3728459" cy="37693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F421D5-B85E-A2B0-3797-27518D82C2C1}"/>
              </a:ext>
            </a:extLst>
          </p:cNvPr>
          <p:cNvSpPr txBox="1"/>
          <p:nvPr/>
        </p:nvSpPr>
        <p:spPr>
          <a:xfrm>
            <a:off x="8480260" y="1474815"/>
            <a:ext cx="29995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올해부터 재개</a:t>
            </a:r>
            <a:r>
              <a:rPr lang="en-US" altLang="ko-KR" sz="25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5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미국</a:t>
            </a:r>
            <a:r>
              <a:rPr lang="en-US" altLang="ko-KR" sz="25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500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0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FB007-D809-7ED7-AA13-17A716CBD9B1}"/>
              </a:ext>
            </a:extLst>
          </p:cNvPr>
          <p:cNvSpPr/>
          <p:nvPr/>
        </p:nvSpPr>
        <p:spPr>
          <a:xfrm>
            <a:off x="4267200" y="761410"/>
            <a:ext cx="3657600" cy="442451"/>
          </a:xfrm>
          <a:prstGeom prst="rect">
            <a:avLst/>
          </a:prstGeom>
          <a:solidFill>
            <a:schemeClr val="bg1"/>
          </a:solidFill>
          <a:ln w="28575">
            <a:solidFill>
              <a:srgbClr val="010102"/>
            </a:solidFill>
          </a:ln>
          <a:effectLst>
            <a:outerShdw blurRad="12700" dist="101600" dir="2400000" sx="98000" sy="98000" algn="ctr" rotWithShape="0">
              <a:srgbClr val="054344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과학고란 무엇일까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01CC86-2BFF-ECCB-2921-E16DE667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90" y="1853999"/>
            <a:ext cx="3857232" cy="39674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8CC7C6-641F-64C9-B582-4AA88A82B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730" y="1853999"/>
            <a:ext cx="4045640" cy="39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0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FB007-D809-7ED7-AA13-17A716CBD9B1}"/>
              </a:ext>
            </a:extLst>
          </p:cNvPr>
          <p:cNvSpPr/>
          <p:nvPr/>
        </p:nvSpPr>
        <p:spPr>
          <a:xfrm>
            <a:off x="4003040" y="761410"/>
            <a:ext cx="4185920" cy="442451"/>
          </a:xfrm>
          <a:prstGeom prst="rect">
            <a:avLst/>
          </a:prstGeom>
          <a:solidFill>
            <a:schemeClr val="bg1"/>
          </a:solidFill>
          <a:ln w="28575">
            <a:solidFill>
              <a:srgbClr val="010102"/>
            </a:solidFill>
          </a:ln>
          <a:effectLst>
            <a:outerShdw blurRad="12700" dist="101600" dir="2400000" sx="98000" sy="98000" algn="ctr" rotWithShape="0">
              <a:srgbClr val="054344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연구활동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(R&amp;E, </a:t>
            </a:r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전람회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8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A41D3A-4CAE-25F2-78BE-E12494AF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1829020"/>
            <a:ext cx="8268417" cy="426757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B4466F2-5ECE-8F9B-16D8-395085C5BF3F}"/>
              </a:ext>
            </a:extLst>
          </p:cNvPr>
          <p:cNvSpPr/>
          <p:nvPr/>
        </p:nvSpPr>
        <p:spPr>
          <a:xfrm>
            <a:off x="6492240" y="2245360"/>
            <a:ext cx="680720" cy="264160"/>
          </a:xfrm>
          <a:prstGeom prst="ellipse">
            <a:avLst/>
          </a:prstGeom>
          <a:noFill/>
          <a:ln w="28575">
            <a:solidFill>
              <a:srgbClr val="054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5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FB007-D809-7ED7-AA13-17A716CBD9B1}"/>
              </a:ext>
            </a:extLst>
          </p:cNvPr>
          <p:cNvSpPr/>
          <p:nvPr/>
        </p:nvSpPr>
        <p:spPr>
          <a:xfrm>
            <a:off x="4003040" y="761410"/>
            <a:ext cx="4185920" cy="442451"/>
          </a:xfrm>
          <a:prstGeom prst="rect">
            <a:avLst/>
          </a:prstGeom>
          <a:solidFill>
            <a:schemeClr val="bg1"/>
          </a:solidFill>
          <a:ln w="28575">
            <a:solidFill>
              <a:srgbClr val="010102"/>
            </a:solidFill>
          </a:ln>
          <a:effectLst>
            <a:outerShdw blurRad="12700" dist="101600" dir="2400000" sx="98000" sy="98000" algn="ctr" rotWithShape="0">
              <a:srgbClr val="054344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연구활동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(R&amp;E, </a:t>
            </a:r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전람회</a:t>
            </a:r>
            <a:r>
              <a:rPr lang="en-US" altLang="ko-KR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28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683C88-2B4F-6A58-C275-25C816ACCA0A}"/>
              </a:ext>
            </a:extLst>
          </p:cNvPr>
          <p:cNvGrpSpPr/>
          <p:nvPr/>
        </p:nvGrpSpPr>
        <p:grpSpPr>
          <a:xfrm>
            <a:off x="721360" y="2032000"/>
            <a:ext cx="10749280" cy="3190240"/>
            <a:chOff x="721360" y="2032000"/>
            <a:chExt cx="10749280" cy="3190240"/>
          </a:xfrm>
          <a:effectLst>
            <a:reflection stA="42000" endPos="11000" dir="5400000" sy="-100000" algn="bl" rotWithShape="0"/>
          </a:effectLst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134FA52-2587-0D72-0970-D978DB32EAF2}"/>
                </a:ext>
              </a:extLst>
            </p:cNvPr>
            <p:cNvSpPr/>
            <p:nvPr/>
          </p:nvSpPr>
          <p:spPr>
            <a:xfrm>
              <a:off x="721360" y="2032000"/>
              <a:ext cx="3190240" cy="319024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46B2FA7-266C-F347-FC6E-2349CD40BD6A}"/>
                </a:ext>
              </a:extLst>
            </p:cNvPr>
            <p:cNvSpPr/>
            <p:nvPr/>
          </p:nvSpPr>
          <p:spPr>
            <a:xfrm>
              <a:off x="4500880" y="2032000"/>
              <a:ext cx="3190240" cy="3190240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24000" r="-24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F7BDE26-921F-C944-B731-792C612C7FE4}"/>
                </a:ext>
              </a:extLst>
            </p:cNvPr>
            <p:cNvSpPr/>
            <p:nvPr/>
          </p:nvSpPr>
          <p:spPr>
            <a:xfrm>
              <a:off x="8280400" y="2032000"/>
              <a:ext cx="3190240" cy="3190240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l="-10000" r="-15000" b="-10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8F76200-2CB4-320C-A942-DC0FE0F5A22E}"/>
              </a:ext>
            </a:extLst>
          </p:cNvPr>
          <p:cNvSpPr txBox="1"/>
          <p:nvPr/>
        </p:nvSpPr>
        <p:spPr>
          <a:xfrm>
            <a:off x="243840" y="5963920"/>
            <a:ext cx="8356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Rotary evaporator UV-Vis NMR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동결건조기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Bath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글로브박스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항온항습기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SEM GC-MS AAS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수질분석기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HPLC IR IR-database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87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FB007-D809-7ED7-AA13-17A716CBD9B1}"/>
              </a:ext>
            </a:extLst>
          </p:cNvPr>
          <p:cNvSpPr/>
          <p:nvPr/>
        </p:nvSpPr>
        <p:spPr>
          <a:xfrm>
            <a:off x="4003040" y="761410"/>
            <a:ext cx="4185920" cy="442451"/>
          </a:xfrm>
          <a:prstGeom prst="rect">
            <a:avLst/>
          </a:prstGeom>
          <a:solidFill>
            <a:schemeClr val="bg1"/>
          </a:solidFill>
          <a:ln w="28575">
            <a:solidFill>
              <a:srgbClr val="010102"/>
            </a:solidFill>
          </a:ln>
          <a:effectLst>
            <a:outerShdw blurRad="12700" dist="101600" dir="2400000" sx="98000" sy="98000" algn="ctr" rotWithShape="0">
              <a:srgbClr val="054344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연구활동 말고도 많아요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CEDEBA9B-30E6-6BAB-A791-D3A33C08D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2809"/>
              </p:ext>
            </p:extLst>
          </p:nvPr>
        </p:nvGraphicFramePr>
        <p:xfrm>
          <a:off x="1271638" y="1673291"/>
          <a:ext cx="9648723" cy="3282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2706">
                  <a:extLst>
                    <a:ext uri="{9D8B030D-6E8A-4147-A177-3AD203B41FA5}">
                      <a16:colId xmlns:a16="http://schemas.microsoft.com/office/drawing/2014/main" val="162324851"/>
                    </a:ext>
                  </a:extLst>
                </a:gridCol>
                <a:gridCol w="6606017">
                  <a:extLst>
                    <a:ext uri="{9D8B030D-6E8A-4147-A177-3AD203B41FA5}">
                      <a16:colId xmlns:a16="http://schemas.microsoft.com/office/drawing/2014/main" val="4132724983"/>
                    </a:ext>
                  </a:extLst>
                </a:gridCol>
              </a:tblGrid>
              <a:tr h="470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활동명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링크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68269118"/>
                  </a:ext>
                </a:extLst>
              </a:tr>
              <a:tr h="470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국제교류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hlinkClick r:id="rId2"/>
                        </a:rPr>
                        <a:t>https://zep.us/play/ykPQaa</a:t>
                      </a:r>
                      <a:endParaRPr lang="en-US" altLang="ko-KR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9839709"/>
                  </a:ext>
                </a:extLst>
              </a:tr>
              <a:tr h="470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TEDx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hlinkClick r:id="rId3"/>
                        </a:rPr>
                        <a:t>https://www.youtube.com/watch?v=_1FEmtWxeo0</a:t>
                      </a:r>
                      <a:endParaRPr lang="en-US" altLang="ko-KR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2442599"/>
                  </a:ext>
                </a:extLst>
              </a:tr>
              <a:tr h="470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수업량유연화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hlinkClick r:id="rId4"/>
                        </a:rPr>
                        <a:t>https://zep.us/play/2N0Ykx</a:t>
                      </a:r>
                      <a:endParaRPr lang="en-US" altLang="ko-KR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52114813"/>
                  </a:ext>
                </a:extLst>
              </a:tr>
              <a:tr h="470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디자인씽킹</a:t>
                      </a:r>
                      <a:endParaRPr lang="ko-KR" altLang="en-US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hlinkClick r:id="rId5"/>
                        </a:rPr>
                        <a:t>https://www.youtube.com/watch?v=2dypdfiYhNU</a:t>
                      </a:r>
                      <a:endParaRPr lang="en-US" altLang="ko-KR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7593631"/>
                  </a:ext>
                </a:extLst>
              </a:tr>
              <a:tr h="4700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과학대제전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hlinkClick r:id="rId6"/>
                        </a:rPr>
                        <a:t>http://past.xn--vb0bs4r1kh24g9zgsto.kr/</a:t>
                      </a:r>
                      <a:endParaRPr lang="en-US" altLang="ko-KR" sz="2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2071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425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FB007-D809-7ED7-AA13-17A716CBD9B1}"/>
              </a:ext>
            </a:extLst>
          </p:cNvPr>
          <p:cNvSpPr/>
          <p:nvPr/>
        </p:nvSpPr>
        <p:spPr>
          <a:xfrm>
            <a:off x="4003040" y="761410"/>
            <a:ext cx="4185920" cy="442451"/>
          </a:xfrm>
          <a:prstGeom prst="rect">
            <a:avLst/>
          </a:prstGeom>
          <a:solidFill>
            <a:schemeClr val="bg1"/>
          </a:solidFill>
          <a:ln w="28575">
            <a:solidFill>
              <a:srgbClr val="010102"/>
            </a:solidFill>
          </a:ln>
          <a:effectLst>
            <a:outerShdw blurRad="12700" dist="101600" dir="2400000" sx="98000" sy="98000" algn="ctr" rotWithShape="0">
              <a:srgbClr val="054344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교과과정</a:t>
            </a: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3382ABF6-F5A7-EE79-26C5-C1A1B7050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248460"/>
              </p:ext>
            </p:extLst>
          </p:nvPr>
        </p:nvGraphicFramePr>
        <p:xfrm>
          <a:off x="2031999" y="2049385"/>
          <a:ext cx="8128002" cy="358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95752929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309486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696617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381807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6963123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6510160"/>
                    </a:ext>
                  </a:extLst>
                </a:gridCol>
              </a:tblGrid>
              <a:tr h="448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교시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165807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수학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수학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988361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수학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물리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수학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965420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통합과학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체육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화학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지구과학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사회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062845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수학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화학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지구과학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통합과학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30530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체육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생물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통합과학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진로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3229969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6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영어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생물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국어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국어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동아리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907887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</a:t>
                      </a:r>
                      <a:endPara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자율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통합과학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국어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수학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동아리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4619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D38B35-8449-926C-88E8-6D84B6CF2B0D}"/>
              </a:ext>
            </a:extLst>
          </p:cNvPr>
          <p:cNvSpPr txBox="1"/>
          <p:nvPr/>
        </p:nvSpPr>
        <p:spPr>
          <a:xfrm>
            <a:off x="2031999" y="1581730"/>
            <a:ext cx="404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2023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진산과학고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학기 시간표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71725-F35A-9FE2-6F00-709D3154CDB1}"/>
              </a:ext>
            </a:extLst>
          </p:cNvPr>
          <p:cNvSpPr txBox="1"/>
          <p:nvPr/>
        </p:nvSpPr>
        <p:spPr>
          <a:xfrm>
            <a:off x="2031999" y="5911924"/>
            <a:ext cx="797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I, II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→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과학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II or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고급과목 →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학년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AP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과목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or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세미나과목</a:t>
            </a:r>
          </a:p>
        </p:txBody>
      </p:sp>
    </p:spTree>
    <p:extLst>
      <p:ext uri="{BB962C8B-B14F-4D97-AF65-F5344CB8AC3E}">
        <p14:creationId xmlns:p14="http://schemas.microsoft.com/office/powerpoint/2010/main" val="326824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3732684-A3A4-D6C2-6BB9-367C70D76E64}"/>
              </a:ext>
            </a:extLst>
          </p:cNvPr>
          <p:cNvGrpSpPr/>
          <p:nvPr/>
        </p:nvGrpSpPr>
        <p:grpSpPr>
          <a:xfrm>
            <a:off x="3301007" y="2836187"/>
            <a:ext cx="5589993" cy="1185626"/>
            <a:chOff x="3301007" y="2802194"/>
            <a:chExt cx="5589993" cy="11856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0699BC-EFE0-085A-3B54-ABB8C039BE82}"/>
                </a:ext>
              </a:extLst>
            </p:cNvPr>
            <p:cNvSpPr txBox="1"/>
            <p:nvPr/>
          </p:nvSpPr>
          <p:spPr>
            <a:xfrm>
              <a:off x="3301007" y="3356878"/>
              <a:ext cx="5589993" cy="63094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35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누가 과학고에 가야 하는가</a:t>
              </a:r>
              <a:r>
                <a:rPr lang="en-US" altLang="ko-KR" sz="35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?</a:t>
              </a:r>
              <a:endParaRPr lang="ko-KR" altLang="en-US" sz="3500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2ACCFE4-BF3B-612C-F887-9542D437DCDC}"/>
                </a:ext>
              </a:extLst>
            </p:cNvPr>
            <p:cNvSpPr/>
            <p:nvPr/>
          </p:nvSpPr>
          <p:spPr>
            <a:xfrm>
              <a:off x="4714567" y="2802194"/>
              <a:ext cx="2762864" cy="3834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2023 </a:t>
              </a:r>
              <a:r>
                <a:rPr lang="ko-KR" altLang="en-US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현송중학교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8C4884A-71E1-4F40-C5EE-66DA092A2DC3}"/>
              </a:ext>
            </a:extLst>
          </p:cNvPr>
          <p:cNvSpPr txBox="1"/>
          <p:nvPr/>
        </p:nvSpPr>
        <p:spPr>
          <a:xfrm>
            <a:off x="4714050" y="5397909"/>
            <a:ext cx="2763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고려대학교 화학과 정원준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stp1@korea.ac.kr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152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463</Words>
  <Application>Microsoft Office PowerPoint</Application>
  <PresentationFormat>와이드스크린</PresentationFormat>
  <Paragraphs>105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G마켓 산스 TTF Bold</vt:lpstr>
      <vt:lpstr>맑은 고딕</vt:lpstr>
      <vt:lpstr>G마켓 산스 TTF Light</vt:lpstr>
      <vt:lpstr>G마켓 산스 TTF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정원준</dc:creator>
  <cp:lastModifiedBy>정원준</cp:lastModifiedBy>
  <cp:revision>1</cp:revision>
  <dcterms:created xsi:type="dcterms:W3CDTF">2023-07-19T15:50:16Z</dcterms:created>
  <dcterms:modified xsi:type="dcterms:W3CDTF">2023-07-20T03:57:14Z</dcterms:modified>
</cp:coreProperties>
</file>